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2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E8A9D"/>
    <a:srgbClr val="FFFF99"/>
    <a:srgbClr val="F19DAE"/>
    <a:srgbClr val="FFCCFF"/>
    <a:srgbClr val="6666FF"/>
    <a:srgbClr val="F6AB00"/>
    <a:srgbClr val="F29A76"/>
    <a:srgbClr val="CD5D00"/>
    <a:srgbClr val="005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3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84" y="4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29"/>
          </a:xfrm>
          <a:prstGeom prst="rect">
            <a:avLst/>
          </a:prstGeom>
        </p:spPr>
        <p:txBody>
          <a:bodyPr vert="horz" lIns="90760" tIns="45381" rIns="90760" bIns="4538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0760" tIns="45381" rIns="90760" bIns="4538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0" tIns="45381" rIns="90760" bIns="453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60" tIns="45381" rIns="90760" bIns="4538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5028"/>
          </a:xfrm>
          <a:prstGeom prst="rect">
            <a:avLst/>
          </a:prstGeom>
        </p:spPr>
        <p:txBody>
          <a:bodyPr vert="horz" lIns="90760" tIns="45381" rIns="90760" bIns="4538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60" tIns="45381" rIns="90760" bIns="4538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microsoft.com/office/2007/relationships/hdphoto" Target="../media/hdphoto1.wdp"/><Relationship Id="rId21" Type="http://schemas.openxmlformats.org/officeDocument/2006/relationships/image" Target="../media/image16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://www.scmc.or.jp/" TargetMode="External"/><Relationship Id="rId23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88" y="-937"/>
            <a:ext cx="7891163" cy="10908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7" y="6515427"/>
            <a:ext cx="1972424" cy="137847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88" y="7126435"/>
            <a:ext cx="1972424" cy="1372037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CF91A1-7BAF-CBBF-1C12-A0B075B70D6C}"/>
              </a:ext>
            </a:extLst>
          </p:cNvPr>
          <p:cNvGrpSpPr/>
          <p:nvPr/>
        </p:nvGrpSpPr>
        <p:grpSpPr>
          <a:xfrm>
            <a:off x="6130932" y="69866"/>
            <a:ext cx="1741420" cy="832660"/>
            <a:chOff x="6239005" y="23826"/>
            <a:chExt cx="1741420" cy="832660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86" y="23826"/>
              <a:ext cx="1176996" cy="832660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6632662" y="55404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dirty="0">
                  <a:ln w="6350">
                    <a:solidFill>
                      <a:srgbClr val="F19DAE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参加費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239005" y="363310"/>
              <a:ext cx="1741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無料</a:t>
              </a:r>
              <a:endParaRPr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491441" y="67047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ln w="6350">
                  <a:solidFill>
                    <a:srgbClr val="F6AB0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募集人数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88831" y="7059412"/>
            <a:ext cx="1521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先着</a:t>
            </a:r>
            <a:r>
              <a:rPr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439534" y="7202539"/>
            <a:ext cx="697627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ln w="6350">
                  <a:solidFill>
                    <a:srgbClr val="F29A76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対象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919886" y="7516821"/>
            <a:ext cx="17414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高校生以上</a:t>
            </a:r>
            <a:endParaRPr lang="en-US" altLang="ja-JP" sz="1800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または看護の道を</a:t>
            </a:r>
            <a:endParaRPr lang="en-US" altLang="ja-JP" sz="1400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目指している方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3" y="10214053"/>
            <a:ext cx="1308315" cy="40394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976980" y="494317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看護の</a:t>
            </a:r>
            <a:r>
              <a:rPr lang="ja-JP" altLang="en-US" sz="2600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</a:t>
            </a:r>
            <a:r>
              <a:rPr lang="ja-JP" altLang="en-US" sz="2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をみんなの</a:t>
            </a:r>
            <a:r>
              <a:rPr lang="ja-JP" altLang="en-US" sz="2600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</a:t>
            </a:r>
            <a:r>
              <a:rPr lang="ja-JP" altLang="en-US" sz="2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995394" y="5856135"/>
            <a:ext cx="3446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00〜16</a:t>
            </a:r>
            <a:r>
              <a:rPr lang="ja-JP" altLang="en-US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lang="ja-JP" altLang="en-US" sz="3600" b="1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653160" y="6538372"/>
            <a:ext cx="2840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24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24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)9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" y="208279"/>
            <a:ext cx="1176996" cy="117699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52" y="5886084"/>
            <a:ext cx="594944" cy="685698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66" y="6529525"/>
            <a:ext cx="554628" cy="647771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996029" y="5377802"/>
            <a:ext cx="1180434" cy="4398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034717" y="5400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開催日程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340406" y="5199870"/>
            <a:ext cx="3841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2023</a:t>
            </a:r>
            <a:r>
              <a:rPr lang="ja-JP" altLang="en-US" sz="28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sz="28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</a:t>
            </a:r>
            <a:r>
              <a:rPr lang="ja-JP" altLang="en-US" sz="28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2656796" y="6046092"/>
            <a:ext cx="1180434" cy="42380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695484" y="605884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開催時間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3323355" y="6680322"/>
            <a:ext cx="1180434" cy="43885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362043" y="6703367"/>
            <a:ext cx="1107996" cy="38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受付開始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04391" y="1038682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9050">
                  <a:noFill/>
                  <a:prstDash val="solid"/>
                </a:ln>
                <a:solidFill>
                  <a:srgbClr val="6666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dist="38100" dir="2700000" algn="tl" rotWithShape="0">
                    <a:schemeClr val="bg1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ふれあい看護体験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r="-677" b="7374"/>
          <a:stretch/>
        </p:blipFill>
        <p:spPr>
          <a:xfrm>
            <a:off x="4277438" y="2878896"/>
            <a:ext cx="3338853" cy="207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グループ化 5"/>
          <p:cNvGrpSpPr/>
          <p:nvPr/>
        </p:nvGrpSpPr>
        <p:grpSpPr>
          <a:xfrm rot="300778">
            <a:off x="6343273" y="821200"/>
            <a:ext cx="1184004" cy="2913987"/>
            <a:chOff x="6224971" y="1475276"/>
            <a:chExt cx="1184004" cy="2913987"/>
          </a:xfrm>
        </p:grpSpPr>
        <p:sp>
          <p:nvSpPr>
            <p:cNvPr id="3" name="正方形/長方形 2"/>
            <p:cNvSpPr/>
            <p:nvPr/>
          </p:nvSpPr>
          <p:spPr>
            <a:xfrm rot="600000">
              <a:off x="6578421" y="1568240"/>
              <a:ext cx="461665" cy="282102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ja-JP" altLang="en-US" sz="1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一緒に体験しましょう</a:t>
              </a:r>
              <a:endParaRPr lang="en-US" altLang="ja-JP" sz="1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 rot="420000">
              <a:off x="6353096" y="1475276"/>
              <a:ext cx="461665" cy="224035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ja-JP" altLang="en-US" sz="1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参加してみませんか</a:t>
              </a:r>
              <a:endParaRPr lang="en-US" altLang="ja-JP" sz="1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316" y="2070981"/>
              <a:ext cx="514659" cy="1418578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971" y="2885370"/>
              <a:ext cx="128012" cy="1008418"/>
            </a:xfrm>
            <a:prstGeom prst="rect">
              <a:avLst/>
            </a:prstGeom>
          </p:spPr>
        </p:pic>
      </p:grpSp>
      <p:grpSp>
        <p:nvGrpSpPr>
          <p:cNvPr id="29" name="グループ化 28"/>
          <p:cNvGrpSpPr/>
          <p:nvPr/>
        </p:nvGrpSpPr>
        <p:grpSpPr>
          <a:xfrm>
            <a:off x="125865" y="5005419"/>
            <a:ext cx="1802214" cy="1409769"/>
            <a:chOff x="783540" y="3855258"/>
            <a:chExt cx="1975576" cy="1427819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40" y="3855258"/>
              <a:ext cx="1975576" cy="1427819"/>
            </a:xfrm>
            <a:prstGeom prst="rect">
              <a:avLst/>
            </a:prstGeom>
          </p:spPr>
        </p:pic>
        <p:sp>
          <p:nvSpPr>
            <p:cNvPr id="47" name="正方形/長方形 46"/>
            <p:cNvSpPr/>
            <p:nvPr/>
          </p:nvSpPr>
          <p:spPr>
            <a:xfrm>
              <a:off x="904391" y="4201677"/>
              <a:ext cx="172996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感染の状況次第</a:t>
              </a:r>
              <a:endParaRPr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では中止する場合</a:t>
              </a:r>
              <a:endParaRPr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rgbClr val="0020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があります</a:t>
              </a: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1646402" y="9491724"/>
            <a:ext cx="506800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当院</a:t>
            </a:r>
            <a:r>
              <a:rPr kumimoji="1" lang="en-US" altLang="ja-JP" sz="14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4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サイトから申し込み</a:t>
            </a:r>
            <a:r>
              <a:rPr kumimoji="1"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15"/>
              </a:rPr>
              <a:t>http://www.scmc.or.jp/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1689113" y="9955202"/>
            <a:ext cx="5935960" cy="921643"/>
            <a:chOff x="1990376" y="8738842"/>
            <a:chExt cx="5935960" cy="921643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2027042" y="9290139"/>
              <a:ext cx="2568070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📧 </a:t>
              </a:r>
              <a:r>
                <a:rPr kumimoji="1" lang="en-US" altLang="ja-JP" sz="1600" dirty="0" err="1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kango</a:t>
              </a:r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＠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scmc.or.jp</a:t>
              </a:r>
              <a:endPara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990376" y="8738842"/>
              <a:ext cx="4599914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〒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331-0054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さいたま市西区島根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299-1</a:t>
              </a:r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2016082" y="9013458"/>
              <a:ext cx="3479109" cy="338554"/>
              <a:chOff x="3909504" y="9386735"/>
              <a:chExt cx="3479109" cy="338554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3909504" y="9386735"/>
                <a:ext cx="2507721" cy="3385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ja-JP" altLang="en-US" sz="16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☎ </a:t>
                </a:r>
                <a:r>
                  <a:rPr kumimoji="1" lang="en-US" altLang="ja-JP" sz="16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048-626-00</a:t>
                </a:r>
                <a:r>
                  <a:rPr kumimoji="1" lang="ja-JP" altLang="en-US" sz="16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１１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517147" y="9459337"/>
                <a:ext cx="1871466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kumimoji="1" lang="ja-JP" altLang="en-US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</a:t>
                </a:r>
                <a:r>
                  <a:rPr kumimoji="1" lang="ja-JP" altLang="en-US" sz="1050" spc="-1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平日・土</a:t>
                </a:r>
                <a:r>
                  <a:rPr kumimoji="1" lang="ja-JP" altLang="en-US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：</a:t>
                </a:r>
                <a:r>
                  <a:rPr kumimoji="1" lang="en-US" altLang="ja-JP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9</a:t>
                </a:r>
                <a:r>
                  <a:rPr kumimoji="1" lang="ja-JP" altLang="en-US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：</a:t>
                </a:r>
                <a:r>
                  <a:rPr kumimoji="1" lang="en-US" altLang="ja-JP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00</a:t>
                </a:r>
                <a:r>
                  <a:rPr kumimoji="1" lang="ja-JP" altLang="en-US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～</a:t>
                </a:r>
                <a:r>
                  <a:rPr kumimoji="1" lang="en-US" altLang="ja-JP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17</a:t>
                </a:r>
                <a:r>
                  <a:rPr kumimoji="1" lang="ja-JP" altLang="en-US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：</a:t>
                </a:r>
                <a:r>
                  <a:rPr kumimoji="1" lang="en-US" altLang="ja-JP" sz="10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00</a:t>
                </a:r>
                <a:r>
                  <a:rPr kumimoji="1" lang="ja-JP" altLang="en-US" sz="1050" spc="-15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）</a:t>
                </a:r>
              </a:p>
            </p:txBody>
          </p:sp>
        </p:grpSp>
        <p:sp>
          <p:nvSpPr>
            <p:cNvPr id="60" name="テキスト ボックス 59"/>
            <p:cNvSpPr txBox="1"/>
            <p:nvPr/>
          </p:nvSpPr>
          <p:spPr>
            <a:xfrm>
              <a:off x="5077471" y="9030387"/>
              <a:ext cx="2507721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📠 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048-799-5146</a:t>
              </a:r>
              <a:endPara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040136" y="9352708"/>
              <a:ext cx="38862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看護部</a:t>
              </a: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237345" y="9513689"/>
            <a:ext cx="1314210" cy="371569"/>
            <a:chOff x="1003300" y="6895941"/>
            <a:chExt cx="971550" cy="304800"/>
          </a:xfrm>
        </p:grpSpPr>
        <p:pic>
          <p:nvPicPr>
            <p:cNvPr id="65" name="Picture 6" descr="\\Server-win\share\アスクル関連\１月作業\0111アスクル\AI\002_922d_singlemother\obi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38225" y="6895941"/>
              <a:ext cx="901700" cy="304800"/>
            </a:xfrm>
            <a:prstGeom prst="rect">
              <a:avLst/>
            </a:prstGeom>
            <a:noFill/>
          </p:spPr>
        </p:pic>
        <p:sp>
          <p:nvSpPr>
            <p:cNvPr id="66" name="テキスト ボックス 65"/>
            <p:cNvSpPr txBox="1"/>
            <p:nvPr/>
          </p:nvSpPr>
          <p:spPr>
            <a:xfrm>
              <a:off x="1003300" y="6901498"/>
              <a:ext cx="971550" cy="25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申し込み方法</a:t>
              </a:r>
              <a:endParaRPr kumimoji="1"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61448" y="4234053"/>
            <a:ext cx="6456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>
                <a:solidFill>
                  <a:srgbClr val="EE8A9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当院のユニフォームに</a:t>
            </a:r>
            <a:endParaRPr lang="en-US" altLang="ja-JP" sz="2200" dirty="0">
              <a:solidFill>
                <a:srgbClr val="EE8A9D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00" dirty="0">
                <a:solidFill>
                  <a:srgbClr val="EE8A9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着替えて体験していただきます。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906407" y="8668654"/>
            <a:ext cx="5808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個人での受付となります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昼食の準備はありません。ご自宅で済ませてご来院ください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体調管理シートと誓約書を当日ご持参ください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（応募後郵送いたします）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注意点イラスト／無料イラスト/フリー素材なら「イラストAC」">
            <a:extLst>
              <a:ext uri="{FF2B5EF4-FFF2-40B4-BE49-F238E27FC236}">
                <a16:creationId xmlns:a16="http://schemas.microsoft.com/office/drawing/2014/main" id="{121BC37D-6218-985A-02C3-98B5CEDD4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353" b="96765" l="19604" r="89868">
                        <a14:foregroundMark x1="39868" y1="77647" x2="39868" y2="7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1" t="1617" r="9022" b="1396"/>
          <a:stretch/>
        </p:blipFill>
        <p:spPr bwMode="auto">
          <a:xfrm>
            <a:off x="351260" y="8053103"/>
            <a:ext cx="1056334" cy="10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角丸四角形 55">
            <a:extLst>
              <a:ext uri="{FF2B5EF4-FFF2-40B4-BE49-F238E27FC236}">
                <a16:creationId xmlns:a16="http://schemas.microsoft.com/office/drawing/2014/main" id="{B1328FDB-7361-EDA0-EFBB-EF50442EC4F6}"/>
              </a:ext>
            </a:extLst>
          </p:cNvPr>
          <p:cNvSpPr/>
          <p:nvPr/>
        </p:nvSpPr>
        <p:spPr>
          <a:xfrm>
            <a:off x="3913572" y="7375677"/>
            <a:ext cx="1180434" cy="43885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35A8B3F-84D7-1165-DB84-003063A38C9F}"/>
              </a:ext>
            </a:extLst>
          </p:cNvPr>
          <p:cNvSpPr/>
          <p:nvPr/>
        </p:nvSpPr>
        <p:spPr>
          <a:xfrm>
            <a:off x="4103679" y="737975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　容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37A6805-4714-FE96-8B44-C6ABD57CC2F1}"/>
              </a:ext>
            </a:extLst>
          </p:cNvPr>
          <p:cNvSpPr/>
          <p:nvPr/>
        </p:nvSpPr>
        <p:spPr>
          <a:xfrm>
            <a:off x="3829993" y="7882768"/>
            <a:ext cx="39725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手洗い講習</a:t>
            </a:r>
            <a:endParaRPr lang="en-US" altLang="ja-JP" sz="18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救急対応</a:t>
            </a:r>
            <a:r>
              <a:rPr lang="en-US" altLang="ja-JP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(AED</a:t>
            </a:r>
            <a:r>
              <a:rPr lang="ja-JP" altLang="en-US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体験、救命処置など</a:t>
            </a:r>
            <a:r>
              <a:rPr lang="en-US" altLang="ja-JP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r>
              <a:rPr lang="en-US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内容は変更になる場合があります</a:t>
            </a:r>
            <a:endParaRPr lang="en-US" altLang="ja-JP" sz="12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B8EBE82-F88A-C539-4137-833F008E0CD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4" t="23074" r="6665" b="764"/>
          <a:stretch/>
        </p:blipFill>
        <p:spPr>
          <a:xfrm>
            <a:off x="141760" y="1851363"/>
            <a:ext cx="2251577" cy="237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48E21AE-5702-A565-44F2-52556C26313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r="3913"/>
          <a:stretch/>
        </p:blipFill>
        <p:spPr>
          <a:xfrm>
            <a:off x="2308893" y="2380650"/>
            <a:ext cx="1961434" cy="1831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AED講習会のお知らせ｜四季の森ニュース｜八ヶ岳・原村の別荘地 ...">
            <a:extLst>
              <a:ext uri="{FF2B5EF4-FFF2-40B4-BE49-F238E27FC236}">
                <a16:creationId xmlns:a16="http://schemas.microsoft.com/office/drawing/2014/main" id="{6F985BE8-9BC1-162D-0E15-72D64ADC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0526" y1="77333" x2="10526" y2="77333"/>
                        <a14:foregroundMark x1="7287" y1="90667" x2="6883" y2="74667"/>
                        <a14:foregroundMark x1="71660" y1="17333" x2="76113" y2="2667"/>
                        <a14:foregroundMark x1="14575" y1="86667" x2="11336" y2="77333"/>
                        <a14:foregroundMark x1="27530" y1="90000" x2="38462" y2="66667"/>
                        <a14:foregroundMark x1="57895" y1="54667" x2="57895" y2="54667"/>
                        <a14:foregroundMark x1="51822" y1="61333" x2="51822" y2="61333"/>
                        <a14:foregroundMark x1="97571" y1="72667" x2="97571" y2="72667"/>
                        <a14:foregroundMark x1="90688" y1="74000" x2="95951" y2="74000"/>
                        <a14:foregroundMark x1="91498" y1="74667" x2="91498" y2="74667"/>
                        <a14:backgroundMark x1="4049" y1="13333" x2="62348" y2="12000"/>
                        <a14:backgroundMark x1="5668" y1="2000" x2="62753" y2="2667"/>
                        <a14:backgroundMark x1="1619" y1="2667" x2="1215" y2="42000"/>
                        <a14:backgroundMark x1="2024" y1="54667" x2="405" y2="82000"/>
                        <a14:backgroundMark x1="2024" y1="97333" x2="68016" y2="98000"/>
                        <a14:backgroundMark x1="13765" y1="92000" x2="67611" y2="92667"/>
                        <a14:backgroundMark x1="21053" y1="82667" x2="21862" y2="62667"/>
                        <a14:backgroundMark x1="20648" y1="61333" x2="29150" y2="58667"/>
                        <a14:backgroundMark x1="27126" y1="58667" x2="35628" y2="10667"/>
                        <a14:backgroundMark x1="34818" y1="25333" x2="56680" y2="28000"/>
                        <a14:backgroundMark x1="31579" y1="42000" x2="61538" y2="45333"/>
                        <a14:backgroundMark x1="47773" y1="72000" x2="51417" y2="48000"/>
                        <a14:backgroundMark x1="62348" y1="54667" x2="63158" y2="42000"/>
                        <a14:backgroundMark x1="65587" y1="58667" x2="66802" y2="48000"/>
                        <a14:backgroundMark x1="42915" y1="85333" x2="68016" y2="89333"/>
                        <a14:backgroundMark x1="47368" y1="80667" x2="53846" y2="80667"/>
                        <a14:backgroundMark x1="92308" y1="7333" x2="93927" y2="69333"/>
                        <a14:backgroundMark x1="88664" y1="8000" x2="87449" y2="36000"/>
                        <a14:backgroundMark x1="85830" y1="5333" x2="83401" y2="33333"/>
                        <a14:backgroundMark x1="82591" y1="4000" x2="80162" y2="14667"/>
                        <a14:backgroundMark x1="65587" y1="4000" x2="65587" y2="4000"/>
                        <a14:backgroundMark x1="97166" y1="6667" x2="97571" y2="67333"/>
                        <a14:backgroundMark x1="96356" y1="96667" x2="96356" y2="82667"/>
                        <a14:backgroundMark x1="92308" y1="96000" x2="92308" y2="96000"/>
                        <a14:backgroundMark x1="86235" y1="98000" x2="86235" y2="98000"/>
                        <a14:backgroundMark x1="75709" y1="56667" x2="75709" y2="56667"/>
                        <a14:backgroundMark x1="74494" y1="54000" x2="75304" y2="6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28" y="7153988"/>
            <a:ext cx="1661383" cy="10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87818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1221</TotalTime>
  <Words>193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HGPｺﾞｼｯｸE</vt:lpstr>
      <vt:lpstr>HGP創英角ｺﾞｼｯｸUB</vt:lpstr>
      <vt:lpstr>HGS創英角ﾎﾟｯﾌﾟ体</vt:lpstr>
      <vt:lpstr>HG丸ｺﾞｼｯｸM-PRO</vt:lpstr>
      <vt:lpstr>ＭＳ Ｐゴシック</vt:lpstr>
      <vt:lpstr>メイリオ</vt:lpstr>
      <vt:lpstr>Arial</vt:lpstr>
      <vt:lpstr>Calibri</vt:lpstr>
      <vt:lpstr>Calibri Light</vt:lpstr>
      <vt:lpstr>Wingdings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SCMCN079</cp:lastModifiedBy>
  <cp:revision>74</cp:revision>
  <cp:lastPrinted>2023-05-19T02:02:09Z</cp:lastPrinted>
  <dcterms:created xsi:type="dcterms:W3CDTF">2013-08-07T01:16:52Z</dcterms:created>
  <dcterms:modified xsi:type="dcterms:W3CDTF">2023-05-19T02:03:54Z</dcterms:modified>
</cp:coreProperties>
</file>